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307" r:id="rId5"/>
    <p:sldId id="314" r:id="rId6"/>
    <p:sldId id="315" r:id="rId7"/>
    <p:sldId id="308" r:id="rId8"/>
    <p:sldId id="312" r:id="rId9"/>
    <p:sldId id="313" r:id="rId10"/>
    <p:sldId id="309" r:id="rId11"/>
    <p:sldId id="310" r:id="rId12"/>
    <p:sldId id="318" r:id="rId13"/>
    <p:sldId id="311" r:id="rId14"/>
    <p:sldId id="316" r:id="rId15"/>
    <p:sldId id="258" r:id="rId16"/>
    <p:sldId id="259" r:id="rId17"/>
    <p:sldId id="317" r:id="rId18"/>
    <p:sldId id="260" r:id="rId19"/>
    <p:sldId id="350" r:id="rId20"/>
    <p:sldId id="283" r:id="rId21"/>
    <p:sldId id="284" r:id="rId22"/>
    <p:sldId id="285" r:id="rId23"/>
    <p:sldId id="261" r:id="rId24"/>
    <p:sldId id="262" r:id="rId25"/>
    <p:sldId id="263" r:id="rId26"/>
    <p:sldId id="305" r:id="rId27"/>
    <p:sldId id="332" r:id="rId28"/>
    <p:sldId id="264" r:id="rId29"/>
    <p:sldId id="265" r:id="rId30"/>
    <p:sldId id="266" r:id="rId31"/>
    <p:sldId id="267" r:id="rId32"/>
    <p:sldId id="268" r:id="rId33"/>
    <p:sldId id="298" r:id="rId34"/>
    <p:sldId id="269" r:id="rId35"/>
    <p:sldId id="270" r:id="rId36"/>
    <p:sldId id="304" r:id="rId37"/>
    <p:sldId id="299" r:id="rId38"/>
    <p:sldId id="300" r:id="rId39"/>
    <p:sldId id="301" r:id="rId40"/>
    <p:sldId id="302" r:id="rId41"/>
    <p:sldId id="336" r:id="rId42"/>
    <p:sldId id="271" r:id="rId43"/>
    <p:sldId id="272" r:id="rId44"/>
    <p:sldId id="273" r:id="rId45"/>
    <p:sldId id="295" r:id="rId46"/>
    <p:sldId id="296" r:id="rId47"/>
    <p:sldId id="297" r:id="rId48"/>
    <p:sldId id="303" r:id="rId49"/>
    <p:sldId id="274" r:id="rId50"/>
    <p:sldId id="275" r:id="rId51"/>
    <p:sldId id="327" r:id="rId52"/>
    <p:sldId id="328" r:id="rId53"/>
    <p:sldId id="329" r:id="rId54"/>
    <p:sldId id="330" r:id="rId55"/>
    <p:sldId id="337" r:id="rId56"/>
    <p:sldId id="338" r:id="rId57"/>
    <p:sldId id="349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51" r:id="rId67"/>
    <p:sldId id="347" r:id="rId68"/>
    <p:sldId id="348" r:id="rId69"/>
    <p:sldId id="277" r:id="rId70"/>
    <p:sldId id="276" r:id="rId71"/>
    <p:sldId id="278" r:id="rId72"/>
    <p:sldId id="279" r:id="rId73"/>
    <p:sldId id="280" r:id="rId74"/>
    <p:sldId id="281" r:id="rId75"/>
    <p:sldId id="282" r:id="rId76"/>
    <p:sldId id="286" r:id="rId77"/>
    <p:sldId id="287" r:id="rId78"/>
    <p:sldId id="288" r:id="rId79"/>
    <p:sldId id="289" r:id="rId80"/>
    <p:sldId id="29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21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3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6D550-95B3-457E-9859-B3B71504A095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AF6BD-B68E-4E0A-A36F-D82E7A2CFF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xN65cbMLEaEDbX6KKo807xQISCLCC6GfNanzXE8k44FAakpiAEhVQ-y-A27cmMrB6pztVb4OXDF9VNHb-2W9F-cP_AbD8WBrd2wd9xusl3q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42481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0" name="Picture 2" descr="https://gss0.bdstatic.com/94o3dSag_xI4khGkpoWK1HF6hhy/baike/c0%3Dbaike116%2C5%2C5%2C116%2C38/sign=ed27967a49540923be646b2cf331ba6c/a686c9177f3e6709a9ab2da63bc79f3df8dc553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9821" y="0"/>
            <a:ext cx="2964179" cy="4233836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500174"/>
            <a:ext cx="77628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42875"/>
            <a:ext cx="880110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661988"/>
            <a:ext cx="782955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542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中文书 第</a:t>
            </a:r>
            <a:r>
              <a:rPr lang="en-US" altLang="zh-CN" sz="3200" dirty="0" smtClean="0"/>
              <a:t>49</a:t>
            </a:r>
            <a:r>
              <a:rPr lang="zh-CN" altLang="en-US" sz="3200" dirty="0" smtClean="0"/>
              <a:t>页；第</a:t>
            </a:r>
            <a:r>
              <a:rPr lang="en-US" altLang="zh-CN" sz="3200" dirty="0" smtClean="0"/>
              <a:t>264</a:t>
            </a:r>
            <a:r>
              <a:rPr lang="zh-CN" altLang="en-US" sz="3200" dirty="0" smtClean="0"/>
              <a:t>页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newtonian flu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000108"/>
            <a:ext cx="5566683" cy="48244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00088"/>
            <a:ext cx="762000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50006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剪切增稠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3500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剪切稀化</a:t>
            </a:r>
            <a:endParaRPr lang="en-US" dirty="0"/>
          </a:p>
        </p:txBody>
      </p:sp>
      <p:pic>
        <p:nvPicPr>
          <p:cNvPr id="48130" name="Picture 2" descr="https://gss1.bdstatic.com/9vo3dSag_xI4khGkpoWK1HF6hhy/baike/w%3D268/sign=4f8942eff91f4134e03702781d1e95c1/0ff41bd5ad6eddc4b84d6bf73ddbb6fd526633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7100" y="214290"/>
            <a:ext cx="1866900" cy="22479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876"/>
            <a:ext cx="376830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143380"/>
            <a:ext cx="21907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5214950"/>
            <a:ext cx="21812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71480"/>
            <a:ext cx="5141113" cy="302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571480"/>
            <a:ext cx="38766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4876" y="2143116"/>
            <a:ext cx="34861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72066" y="1643050"/>
            <a:ext cx="1552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000232" y="142852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椎板流变仪和平板流变仪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857752" y="1857364"/>
            <a:ext cx="2357454" cy="7143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52"/>
            <a:ext cx="5667386" cy="331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929066"/>
            <a:ext cx="46196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组合 6"/>
          <p:cNvGrpSpPr/>
          <p:nvPr/>
        </p:nvGrpSpPr>
        <p:grpSpPr>
          <a:xfrm>
            <a:off x="1142976" y="4572008"/>
            <a:ext cx="5572164" cy="924840"/>
            <a:chOff x="3071802" y="4572008"/>
            <a:chExt cx="5572164" cy="924840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43240" y="4572008"/>
              <a:ext cx="5500726" cy="924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矩形 5"/>
            <p:cNvSpPr/>
            <p:nvPr/>
          </p:nvSpPr>
          <p:spPr>
            <a:xfrm>
              <a:off x="3071802" y="4572008"/>
              <a:ext cx="200026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57290" y="5715016"/>
            <a:ext cx="5871397" cy="785818"/>
            <a:chOff x="2928926" y="5643578"/>
            <a:chExt cx="5871397" cy="785818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28926" y="5643578"/>
              <a:ext cx="5871397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矩形 8"/>
            <p:cNvSpPr/>
            <p:nvPr/>
          </p:nvSpPr>
          <p:spPr>
            <a:xfrm>
              <a:off x="2928926" y="6215082"/>
              <a:ext cx="5786478" cy="14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2895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785794"/>
            <a:ext cx="7000924" cy="427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1142976" y="5286388"/>
            <a:ext cx="6715172" cy="1225697"/>
            <a:chOff x="1142976" y="5429264"/>
            <a:chExt cx="6715172" cy="1082821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2976" y="5429264"/>
              <a:ext cx="6715172" cy="1082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1142976" y="5429264"/>
              <a:ext cx="192882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571480"/>
            <a:ext cx="8694233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357158" y="5857892"/>
            <a:ext cx="114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3"/>
              </a:rPr>
              <a:t>leukaemia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3571868" y="4643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 smtClean="0"/>
              <a:t>单核细胞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286116" y="34290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中性粒细胞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785918" y="314324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粒性白血球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071802" y="37861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嗜酸粒细胞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3143240" y="40719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嗜碱细胞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071802" y="43576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淋巴细胞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57166"/>
            <a:ext cx="7467599" cy="211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 descr="Image result for blood composi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71810"/>
            <a:ext cx="3820350" cy="2928936"/>
          </a:xfrm>
          <a:prstGeom prst="rect">
            <a:avLst/>
          </a:prstGeom>
          <a:noFill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857496"/>
            <a:ext cx="5143504" cy="16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786322"/>
            <a:ext cx="3360555" cy="187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44" y="6591300"/>
            <a:ext cx="45148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8143900" y="47148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血红蛋白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2_1245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64989"/>
            <a:ext cx="9144000" cy="23280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22955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428597" y="857232"/>
            <a:ext cx="6929485" cy="714379"/>
            <a:chOff x="214282" y="785794"/>
            <a:chExt cx="7686675" cy="7524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282" y="785794"/>
              <a:ext cx="768667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1000100" y="1214422"/>
              <a:ext cx="678661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714488"/>
            <a:ext cx="723487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组合 9"/>
          <p:cNvGrpSpPr/>
          <p:nvPr/>
        </p:nvGrpSpPr>
        <p:grpSpPr>
          <a:xfrm>
            <a:off x="571472" y="4000504"/>
            <a:ext cx="6929486" cy="2714620"/>
            <a:chOff x="214282" y="4214818"/>
            <a:chExt cx="6572296" cy="2413067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5720" y="4260238"/>
              <a:ext cx="6500858" cy="2367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矩形 8"/>
            <p:cNvSpPr/>
            <p:nvPr/>
          </p:nvSpPr>
          <p:spPr>
            <a:xfrm>
              <a:off x="214282" y="4214818"/>
              <a:ext cx="785818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28604"/>
            <a:ext cx="75628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500438"/>
            <a:ext cx="70358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66"/>
            <a:ext cx="70675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00240"/>
            <a:ext cx="7297655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3286124"/>
            <a:ext cx="3371878" cy="117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428604"/>
            <a:ext cx="63627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56"/>
            <a:ext cx="6572296" cy="276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1" y="3786190"/>
            <a:ext cx="7903005" cy="2500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8266837" y="45720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红细胞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8266837" y="542926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过分地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642910" y="62865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红膜肽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214290"/>
            <a:ext cx="5572164" cy="4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0"/>
            <a:ext cx="67437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1" y="1714488"/>
            <a:ext cx="6311805" cy="4175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1285860"/>
            <a:ext cx="20478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6005592"/>
            <a:ext cx="5253049" cy="85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357422" y="1285860"/>
            <a:ext cx="371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叠连形成；缗钱状</a:t>
            </a:r>
            <a:r>
              <a:rPr lang="en-US" altLang="zh-CN" sz="2000" b="1" dirty="0" smtClean="0"/>
              <a:t>;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红细胞聚集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6578" y="1643050"/>
            <a:ext cx="23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血液流变学基本概念，</a:t>
            </a:r>
            <a:endParaRPr lang="en-US" altLang="zh-CN" dirty="0" smtClean="0"/>
          </a:p>
          <a:p>
            <a:r>
              <a:rPr lang="zh-CN" altLang="en-US" dirty="0" smtClean="0"/>
              <a:t>中文书 </a:t>
            </a:r>
            <a:r>
              <a:rPr lang="en-US" altLang="zh-CN" dirty="0" smtClean="0"/>
              <a:t>264</a:t>
            </a:r>
            <a:r>
              <a:rPr lang="zh-CN" altLang="en-US" dirty="0" smtClean="0"/>
              <a:t>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18097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000108"/>
            <a:ext cx="7286676" cy="386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5143512"/>
            <a:ext cx="6000792" cy="149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571736" y="42860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红细胞排列取向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2965"/>
            <a:ext cx="7429552" cy="36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715016"/>
            <a:ext cx="53530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142852"/>
            <a:ext cx="75943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2857496"/>
            <a:ext cx="4081496" cy="39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6858016" y="571501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去纤维蛋白血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457200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/>
              <a:t>血纤维蛋白（</a:t>
            </a:r>
            <a:r>
              <a:rPr lang="en-US" altLang="zh-CN" sz="1200" dirty="0" smtClean="0"/>
              <a:t>Fibrin</a:t>
            </a:r>
            <a:r>
              <a:rPr lang="zh-CN" altLang="en-US" sz="1200" dirty="0" smtClean="0"/>
              <a:t>）是一种很重要的蛋白质，是停止出血的凝血最后阶段的关键元素。它不可溶，在伤口部位产生结缔组织，通过变硬停止出血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857628"/>
            <a:ext cx="76295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00042"/>
            <a:ext cx="689952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786314" y="214290"/>
            <a:ext cx="4071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 smtClean="0">
                <a:solidFill>
                  <a:srgbClr val="0070C0"/>
                </a:solidFill>
              </a:rPr>
              <a:t>血液黏度随着红细胞压积的增加而增加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 dirty="0" smtClean="0">
                <a:solidFill>
                  <a:srgbClr val="0070C0"/>
                </a:solidFill>
              </a:rPr>
              <a:t>红细胞导致血液的非牛顿流体性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 dirty="0" smtClean="0">
                <a:solidFill>
                  <a:srgbClr val="0070C0"/>
                </a:solidFill>
              </a:rPr>
              <a:t>血浆中的生物大分子对于血液的非牛顿流体性也有贡献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 dirty="0" smtClean="0">
                <a:solidFill>
                  <a:srgbClr val="0070C0"/>
                </a:solidFill>
              </a:rPr>
              <a:t>高剪切速率（大于</a:t>
            </a:r>
            <a:r>
              <a:rPr lang="en-US" altLang="zh-CN" b="1" dirty="0" smtClean="0">
                <a:solidFill>
                  <a:srgbClr val="0070C0"/>
                </a:solidFill>
              </a:rPr>
              <a:t>100s</a:t>
            </a:r>
            <a:r>
              <a:rPr lang="en-US" altLang="zh-CN" b="1" baseline="30000" dirty="0" smtClean="0">
                <a:solidFill>
                  <a:srgbClr val="0070C0"/>
                </a:solidFill>
              </a:rPr>
              <a:t>-1</a:t>
            </a:r>
            <a:r>
              <a:rPr lang="zh-CN" altLang="en-US" b="1" dirty="0" smtClean="0">
                <a:solidFill>
                  <a:srgbClr val="0070C0"/>
                </a:solidFill>
              </a:rPr>
              <a:t>）下，血液可以是牛顿流体</a:t>
            </a:r>
            <a:endParaRPr 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056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1647"/>
            <a:ext cx="9144000" cy="51547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57166"/>
            <a:ext cx="5604636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5715016"/>
            <a:ext cx="44672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77914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42910" y="4714884"/>
            <a:ext cx="785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同样体积分率下，红细胞悬浮液比硬球悬浮液的流动性好，因为红细胞可以变形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同样体积分率下，红细胞悬浮液比油滴悬浮液的粘度小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71480"/>
            <a:ext cx="783258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285728"/>
            <a:ext cx="3786214" cy="45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928670"/>
            <a:ext cx="77057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5000636"/>
            <a:ext cx="76009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68" y="785794"/>
            <a:ext cx="5505467" cy="158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29124" y="357166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血液本构方程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8143900" y="50006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卡森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90525"/>
            <a:ext cx="8382000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3638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57232"/>
            <a:ext cx="62960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714488"/>
            <a:ext cx="77343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6725719" cy="4652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500570"/>
            <a:ext cx="75533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7" y="214290"/>
            <a:ext cx="4071966" cy="453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组合 4"/>
          <p:cNvGrpSpPr/>
          <p:nvPr/>
        </p:nvGrpSpPr>
        <p:grpSpPr>
          <a:xfrm>
            <a:off x="357158" y="857232"/>
            <a:ext cx="6572296" cy="2384668"/>
            <a:chOff x="1000100" y="857232"/>
            <a:chExt cx="6572296" cy="238466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928670"/>
              <a:ext cx="6572296" cy="231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矩形 3"/>
            <p:cNvSpPr/>
            <p:nvPr/>
          </p:nvSpPr>
          <p:spPr>
            <a:xfrm>
              <a:off x="1000100" y="857232"/>
              <a:ext cx="5286412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429000"/>
            <a:ext cx="668988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4357694"/>
            <a:ext cx="5072098" cy="213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00034" y="357166"/>
            <a:ext cx="7929618" cy="979785"/>
            <a:chOff x="428596" y="285728"/>
            <a:chExt cx="7929618" cy="97978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8596" y="285728"/>
              <a:ext cx="7929618" cy="979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矩形 2"/>
            <p:cNvSpPr/>
            <p:nvPr/>
          </p:nvSpPr>
          <p:spPr>
            <a:xfrm>
              <a:off x="571472" y="357166"/>
              <a:ext cx="1500198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357818" y="928670"/>
              <a:ext cx="2928958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428736"/>
            <a:ext cx="5715040" cy="235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786190"/>
            <a:ext cx="5715040" cy="2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00108"/>
            <a:ext cx="8517253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14290"/>
            <a:ext cx="5929354" cy="71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85728"/>
            <a:ext cx="885825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568950"/>
            <a:ext cx="8020050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8858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83343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419225"/>
            <a:ext cx="83248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45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285728"/>
            <a:ext cx="6587298" cy="629731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14290"/>
            <a:ext cx="5715040" cy="276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286124"/>
            <a:ext cx="5876934" cy="158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52"/>
            <a:ext cx="5929354" cy="335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459189"/>
            <a:ext cx="6072230" cy="339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42852"/>
            <a:ext cx="5715040" cy="262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906186"/>
            <a:ext cx="5357850" cy="3951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3014" y="428604"/>
            <a:ext cx="4210986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52"/>
            <a:ext cx="78200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285992"/>
            <a:ext cx="74231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42852"/>
            <a:ext cx="5286412" cy="323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500438"/>
            <a:ext cx="6500858" cy="300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809625"/>
            <a:ext cx="79756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1"/>
            <a:ext cx="3714776" cy="42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786058"/>
            <a:ext cx="805815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857232"/>
            <a:ext cx="76866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1500174"/>
            <a:ext cx="7772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1"/>
            <a:ext cx="3714776" cy="42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857232"/>
            <a:ext cx="5753688" cy="302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572140"/>
            <a:ext cx="7788874" cy="128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4143380"/>
            <a:ext cx="79343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838200"/>
            <a:ext cx="78295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7559569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928803"/>
            <a:ext cx="7715304" cy="170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4786322"/>
            <a:ext cx="6500858" cy="10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3857628"/>
            <a:ext cx="53625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290"/>
            <a:ext cx="65246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714752"/>
            <a:ext cx="64865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5286388"/>
            <a:ext cx="6500858" cy="10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00042"/>
            <a:ext cx="8692913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413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285728"/>
            <a:ext cx="7993298" cy="6199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451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571480"/>
            <a:ext cx="8137656" cy="421484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6725719" cy="4652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500570"/>
            <a:ext cx="75533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1/12/Reynolds_observations_turbulence_1883.svg/800px-Reynolds_observations_turbulence_1883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6286544" cy="5485557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71472" y="585789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Diagram from Reynolds' 1883 paper showing onset of turbulent flow.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6050" y="142852"/>
            <a:ext cx="5000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雷诺数 </a:t>
            </a:r>
            <a:r>
              <a:rPr lang="en-US" altLang="zh-CN" sz="3200" dirty="0" err="1" smtClean="0"/>
              <a:t>Reynold’s</a:t>
            </a:r>
            <a:r>
              <a:rPr lang="en-US" altLang="zh-CN" sz="3200" dirty="0" smtClean="0"/>
              <a:t> number</a:t>
            </a:r>
            <a:endParaRPr lang="en-US"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442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00042"/>
            <a:ext cx="9144000" cy="2260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4480" y="3000372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北航书， </a:t>
            </a:r>
            <a:r>
              <a:rPr lang="en-US" altLang="zh-CN" dirty="0" smtClean="0"/>
              <a:t>205 </a:t>
            </a:r>
            <a:r>
              <a:rPr lang="zh-CN" altLang="en-US" dirty="0" smtClean="0"/>
              <a:t>页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3929066"/>
            <a:ext cx="878838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413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285728"/>
            <a:ext cx="7993298" cy="6199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20_1111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857232"/>
            <a:ext cx="8732952" cy="53975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80329_0909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290" y="714356"/>
            <a:ext cx="5929354" cy="3655346"/>
          </a:xfrm>
          <a:prstGeom prst="rect">
            <a:avLst/>
          </a:prstGeom>
        </p:spPr>
      </p:pic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96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71735" y="4857760"/>
            <a:ext cx="3977311" cy="1214446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96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50" y="685800"/>
            <a:ext cx="79629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809625"/>
            <a:ext cx="82677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685800"/>
            <a:ext cx="82677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757238"/>
            <a:ext cx="782955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" y="552450"/>
            <a:ext cx="802005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949" y="914400"/>
            <a:ext cx="7268359" cy="5300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733" y="214290"/>
            <a:ext cx="9047267" cy="2366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6058"/>
            <a:ext cx="909555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80581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85728"/>
            <a:ext cx="688979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320_1435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42852"/>
            <a:ext cx="4591109" cy="657227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66"/>
            <a:ext cx="7358114" cy="328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组合 4"/>
          <p:cNvGrpSpPr/>
          <p:nvPr/>
        </p:nvGrpSpPr>
        <p:grpSpPr>
          <a:xfrm>
            <a:off x="571472" y="3786190"/>
            <a:ext cx="7620000" cy="2609850"/>
            <a:chOff x="571472" y="3786190"/>
            <a:chExt cx="7620000" cy="26098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2" y="3786190"/>
              <a:ext cx="7620000" cy="260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矩形 3"/>
            <p:cNvSpPr/>
            <p:nvPr/>
          </p:nvSpPr>
          <p:spPr>
            <a:xfrm>
              <a:off x="642910" y="3786190"/>
              <a:ext cx="485778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857652" cy="43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286380" y="1643050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毛细管粘度计</a:t>
            </a:r>
            <a:endParaRPr lang="en-US" altLang="zh-CN" dirty="0" smtClean="0"/>
          </a:p>
          <a:p>
            <a:r>
              <a:rPr lang="zh-CN" altLang="en-US" dirty="0" smtClean="0"/>
              <a:t>中文书， </a:t>
            </a:r>
            <a:r>
              <a:rPr lang="en-US" altLang="zh-CN" dirty="0" smtClean="0"/>
              <a:t>P269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642918"/>
            <a:ext cx="911542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5" y="214290"/>
            <a:ext cx="3857652" cy="43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714356"/>
            <a:ext cx="5643602" cy="436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5214950"/>
            <a:ext cx="4267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5286388"/>
            <a:ext cx="4095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组合 7"/>
          <p:cNvGrpSpPr/>
          <p:nvPr/>
        </p:nvGrpSpPr>
        <p:grpSpPr>
          <a:xfrm>
            <a:off x="1285852" y="5643578"/>
            <a:ext cx="7553325" cy="785818"/>
            <a:chOff x="1285852" y="5643578"/>
            <a:chExt cx="7553325" cy="785818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85852" y="5643578"/>
              <a:ext cx="7553325" cy="7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2714612" y="6000768"/>
              <a:ext cx="6072230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714356"/>
            <a:ext cx="780103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357562"/>
            <a:ext cx="71723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57496"/>
            <a:ext cx="36290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86578" y="28572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无细胞血浆层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071802" y="4357694"/>
            <a:ext cx="2101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塞格雷</a:t>
            </a:r>
            <a:r>
              <a:rPr lang="en-US" altLang="zh-CN" dirty="0" smtClean="0"/>
              <a:t>-</a:t>
            </a:r>
            <a:r>
              <a:rPr lang="zh-CN" altLang="en-US" dirty="0" smtClean="0"/>
              <a:t>锡尔伯贝格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85728"/>
            <a:ext cx="63341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500570"/>
            <a:ext cx="6286544" cy="221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9025" y="304800"/>
            <a:ext cx="69659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14620"/>
            <a:ext cx="78422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14290"/>
            <a:ext cx="70485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0675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857364"/>
            <a:ext cx="79565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75438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357430"/>
            <a:ext cx="76644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57166"/>
            <a:ext cx="701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000108"/>
            <a:ext cx="615315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3643314"/>
            <a:ext cx="7429552" cy="294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845" y="428604"/>
            <a:ext cx="8322559" cy="115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928802"/>
            <a:ext cx="7715250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77343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928670"/>
            <a:ext cx="71056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3643314"/>
            <a:ext cx="6011508" cy="306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423863"/>
            <a:ext cx="8058150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290"/>
            <a:ext cx="7669438" cy="651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8213" y="500063"/>
            <a:ext cx="726757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210</Words>
  <Application>Microsoft Office PowerPoint</Application>
  <PresentationFormat>全屏显示(4:3)</PresentationFormat>
  <Paragraphs>37</Paragraphs>
  <Slides>80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Gang Cheng</dc:creator>
  <cp:lastModifiedBy>Gang Cheng</cp:lastModifiedBy>
  <cp:revision>136</cp:revision>
  <dcterms:created xsi:type="dcterms:W3CDTF">2017-05-10T19:11:41Z</dcterms:created>
  <dcterms:modified xsi:type="dcterms:W3CDTF">2019-03-26T02:32:50Z</dcterms:modified>
</cp:coreProperties>
</file>